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  <p:sldMasterId id="2147483696" r:id="rId2"/>
  </p:sldMasterIdLst>
  <p:notesMasterIdLst>
    <p:notesMasterId r:id="rId23"/>
  </p:notesMasterIdLst>
  <p:sldIdLst>
    <p:sldId id="256" r:id="rId3"/>
    <p:sldId id="559" r:id="rId4"/>
    <p:sldId id="563" r:id="rId5"/>
    <p:sldId id="608" r:id="rId6"/>
    <p:sldId id="611" r:id="rId7"/>
    <p:sldId id="612" r:id="rId8"/>
    <p:sldId id="620" r:id="rId9"/>
    <p:sldId id="565" r:id="rId10"/>
    <p:sldId id="609" r:id="rId11"/>
    <p:sldId id="610" r:id="rId12"/>
    <p:sldId id="613" r:id="rId13"/>
    <p:sldId id="614" r:id="rId14"/>
    <p:sldId id="571" r:id="rId15"/>
    <p:sldId id="572" r:id="rId16"/>
    <p:sldId id="573" r:id="rId17"/>
    <p:sldId id="574" r:id="rId18"/>
    <p:sldId id="615" r:id="rId19"/>
    <p:sldId id="616" r:id="rId20"/>
    <p:sldId id="617" r:id="rId21"/>
    <p:sldId id="618" r:id="rId2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25E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254" autoAdjust="0"/>
    <p:restoredTop sz="99847" autoAdjust="0"/>
  </p:normalViewPr>
  <p:slideViewPr>
    <p:cSldViewPr>
      <p:cViewPr>
        <p:scale>
          <a:sx n="116" d="100"/>
          <a:sy n="116" d="100"/>
        </p:scale>
        <p:origin x="-240" y="1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17BAA9-B475-F440-84C5-D734282259D5}" type="datetimeFigureOut">
              <a:rPr lang="en-US" smtClean="0"/>
              <a:t>5/8/13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6F0F6C-5751-694C-8242-406DE1C7B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143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w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9C78-80BB-4BB4-87AD-17B487BCE63E}" type="datetimeFigureOut">
              <a:rPr lang="en-US" smtClean="0"/>
              <a:pPr/>
              <a:t>5/8/13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AB8A-6BB5-475A-9C1D-1B49027322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9C78-80BB-4BB4-87AD-17B487BCE63E}" type="datetimeFigureOut">
              <a:rPr lang="en-US" smtClean="0"/>
              <a:pPr/>
              <a:t>5/8/13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AB8A-6BB5-475A-9C1D-1B49027322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9C78-80BB-4BB4-87AD-17B487BCE63E}" type="datetimeFigureOut">
              <a:rPr lang="en-US" smtClean="0"/>
              <a:pPr/>
              <a:t>5/8/13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AB8A-6BB5-475A-9C1D-1B49027322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33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147763" y="6324600"/>
            <a:ext cx="5562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 New Roman" charset="0"/>
                <a:ea typeface="ヒラギノ角ゴ Pro W3" charset="0"/>
                <a:cs typeface="ヒラギノ角ゴ Pro W3" charset="0"/>
              </a:rPr>
              <a:t>Copyright © 2014 Pearson Education, Inc. Publishing as Pearson Addison-Wesley</a:t>
            </a:r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auto">
          <a:xfrm flipH="1">
            <a:off x="0" y="1524000"/>
            <a:ext cx="9144000" cy="152400"/>
          </a:xfrm>
          <a:prstGeom prst="homePlate">
            <a:avLst>
              <a:gd name="adj" fmla="val 0"/>
            </a:avLst>
          </a:prstGeom>
          <a:solidFill>
            <a:srgbClr val="CCCD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4" name="Picture 4" descr="Pearson-logo_AW-imprint_black-text_CMY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867400"/>
            <a:ext cx="11430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0245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1-</a:t>
            </a:r>
            <a:fld id="{BCC86748-20E3-B24F-85C6-2CF100458EB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925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1-</a:t>
            </a:r>
            <a:fld id="{56201148-3947-AE41-AAA0-A6CAE200100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10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07035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7550" y="1600200"/>
            <a:ext cx="4071938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1-</a:t>
            </a:r>
            <a:fld id="{5A9C5803-0DB6-2241-8D19-32778396D88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7797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1-</a:t>
            </a:r>
            <a:fld id="{46EB86A7-52A7-B042-AC0F-3191C12329A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181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1-</a:t>
            </a:r>
            <a:fld id="{64D6967D-2C11-8844-A7CE-4036827A362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98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1-</a:t>
            </a:r>
            <a:fld id="{C84ABCD4-0212-5347-A5EC-D781923D997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2718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1-</a:t>
            </a:r>
            <a:fld id="{5F36706B-5568-E14C-93DB-BDBDD8E5C35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274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9C78-80BB-4BB4-87AD-17B487BCE63E}" type="datetimeFigureOut">
              <a:rPr lang="en-US" smtClean="0"/>
              <a:pPr/>
              <a:t>5/8/13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AB8A-6BB5-475A-9C1D-1B49027322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1-</a:t>
            </a:r>
            <a:fld id="{1D2BE223-1290-0344-A7EB-6432433CF41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5445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1-</a:t>
            </a:r>
            <a:fld id="{18D4E85B-C125-3E49-AF3B-6D6AFF09ED7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4700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303213"/>
            <a:ext cx="2152650" cy="5868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3213"/>
            <a:ext cx="6305550" cy="5868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1-</a:t>
            </a:r>
            <a:fld id="{528C2AED-32F8-0044-B3D2-AA6E30D1D97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606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9C78-80BB-4BB4-87AD-17B487BCE63E}" type="datetimeFigureOut">
              <a:rPr lang="en-US" smtClean="0"/>
              <a:pPr/>
              <a:t>5/8/13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AB8A-6BB5-475A-9C1D-1B49027322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9C78-80BB-4BB4-87AD-17B487BCE63E}" type="datetimeFigureOut">
              <a:rPr lang="en-US" smtClean="0"/>
              <a:pPr/>
              <a:t>5/8/13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AB8A-6BB5-475A-9C1D-1B49027322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9C78-80BB-4BB4-87AD-17B487BCE63E}" type="datetimeFigureOut">
              <a:rPr lang="en-US" smtClean="0"/>
              <a:pPr/>
              <a:t>5/8/13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AB8A-6BB5-475A-9C1D-1B49027322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9C78-80BB-4BB4-87AD-17B487BCE63E}" type="datetimeFigureOut">
              <a:rPr lang="en-US" smtClean="0"/>
              <a:pPr/>
              <a:t>5/8/13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AB8A-6BB5-475A-9C1D-1B49027322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9C78-80BB-4BB4-87AD-17B487BCE63E}" type="datetimeFigureOut">
              <a:rPr lang="en-US" smtClean="0"/>
              <a:pPr/>
              <a:t>5/8/13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AB8A-6BB5-475A-9C1D-1B49027322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9C78-80BB-4BB4-87AD-17B487BCE63E}" type="datetimeFigureOut">
              <a:rPr lang="en-US" smtClean="0"/>
              <a:pPr/>
              <a:t>5/8/13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AB8A-6BB5-475A-9C1D-1B49027322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9C78-80BB-4BB4-87AD-17B487BCE63E}" type="datetimeFigureOut">
              <a:rPr lang="en-US" smtClean="0"/>
              <a:pPr/>
              <a:t>5/8/13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AB8A-6BB5-475A-9C1D-1B49027322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F9C78-80BB-4BB4-87AD-17B487BCE63E}" type="datetimeFigureOut">
              <a:rPr lang="en-US" smtClean="0"/>
              <a:pPr/>
              <a:t>5/8/13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6AB8A-6BB5-475A-9C1D-1B49027322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/>
          <p:cNvSpPr>
            <a:spLocks noChangeArrowheads="1"/>
          </p:cNvSpPr>
          <p:nvPr/>
        </p:nvSpPr>
        <p:spPr bwMode="auto">
          <a:xfrm flipH="1">
            <a:off x="0" y="-76200"/>
            <a:ext cx="9144000" cy="2133600"/>
          </a:xfrm>
          <a:prstGeom prst="homePlate">
            <a:avLst>
              <a:gd name="adj" fmla="val 0"/>
            </a:avLst>
          </a:prstGeom>
          <a:gradFill rotWithShape="1">
            <a:gsLst>
              <a:gs pos="0">
                <a:srgbClr val="3399CC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1-</a:t>
            </a:r>
            <a:fld id="{AC0D3CA3-0140-EE40-B612-B642F78B07E6}" type="slidenum">
              <a:rPr lang="en-US" smtClean="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03213"/>
            <a:ext cx="8610600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829468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1490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399CC"/>
        </a:buClr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399CC"/>
        </a:buClr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399CC"/>
        </a:buClr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399CC"/>
        </a:buClr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399CC"/>
        </a:buClr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399CC"/>
        </a:buClr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399CC"/>
        </a:buClr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399CC"/>
        </a:buClr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399CC"/>
        </a:buClr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Relationship Id="rId3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visualambition.wordpress.com/2010/08/12/glut-and-visual-studio-2010/" TargetMode="External"/><Relationship Id="rId3" Type="http://schemas.openxmlformats.org/officeDocument/2006/relationships/hyperlink" Target="http://www.autofasurer.net/wp/?p=106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5300" dirty="0" smtClean="0">
                <a:latin typeface="Bauhaus 93" pitchFamily="82" charset="0"/>
              </a:rPr>
              <a:t>C++ is Fun – Part 13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at Turbine/Warner Bros.!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143000"/>
          </a:xfrm>
        </p:spPr>
        <p:txBody>
          <a:bodyPr/>
          <a:lstStyle/>
          <a:p>
            <a:r>
              <a:rPr lang="en-US" dirty="0" smtClean="0"/>
              <a:t>Russell Hanson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19200"/>
            <a:ext cx="6921500" cy="50742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4200" y="381000"/>
            <a:ext cx="158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harmonograph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183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143000"/>
            <a:ext cx="5410200" cy="5410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4200" y="533400"/>
            <a:ext cx="1123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movelight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771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52400"/>
            <a:ext cx="853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www.spacesimulator.net</a:t>
            </a:r>
            <a:r>
              <a:rPr lang="en-US" dirty="0"/>
              <a:t>/wiki/</a:t>
            </a:r>
            <a:r>
              <a:rPr lang="en-US" dirty="0" err="1"/>
              <a:t>index.php?title</a:t>
            </a:r>
            <a:r>
              <a:rPr lang="en-US" dirty="0"/>
              <a:t>=3d_Engine_Programming_Tutorials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609600"/>
            <a:ext cx="7812523" cy="609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837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50800"/>
            <a:ext cx="4161659" cy="60953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6223000"/>
            <a:ext cx="47244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319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 Buffering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00" y="2679700"/>
            <a:ext cx="6642100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167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00" y="0"/>
            <a:ext cx="67695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864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100" y="0"/>
            <a:ext cx="42229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2662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700" y="1524000"/>
            <a:ext cx="3784600" cy="381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4200" y="685800"/>
            <a:ext cx="3183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</a:t>
            </a:r>
            <a:r>
              <a:rPr lang="en-US" dirty="0" err="1" smtClean="0"/>
              <a:t>oublebuffer</a:t>
            </a:r>
            <a:r>
              <a:rPr lang="en-US" dirty="0" smtClean="0"/>
              <a:t> spinning rectangle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251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95400"/>
            <a:ext cx="6858000" cy="51305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0400" y="609600"/>
            <a:ext cx="1369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sphereworld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6928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990600"/>
            <a:ext cx="7764541" cy="57187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76600" y="381000"/>
            <a:ext cx="2180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fragmentshaders.cpp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375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Syllabus</a:t>
            </a:r>
            <a:endParaRPr lang="en-US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57200" y="1143000"/>
            <a:ext cx="79248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1) First program and introduction to data types and control structures with applications for games learning how to use the programming environment Mar 25-27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2) Objects, encapsulation, abstract data types, data protection and scope April 1-3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3) Basic data structures and how to use them, opening files and performing operations on files –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400" dirty="0" smtClean="0">
                <a:solidFill>
                  <a:srgbClr val="22222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April 8-10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4) Algorithms on data structures, algorithms for specific tasks, simple AI and planning type algorithms, game AI algorithms April 15-17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u="sng" dirty="0" smtClean="0">
                <a:solidFill>
                  <a:srgbClr val="22222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Project 1 Due – April 17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400" b="0" i="0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5) More AI: search, heuristics, optimization, decision trees, supervised/unsupervised learning </a:t>
            </a:r>
            <a:r>
              <a:rPr lang="en-US" sz="1400" dirty="0" smtClean="0">
                <a:solidFill>
                  <a:srgbClr val="22222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– April 22-24</a:t>
            </a:r>
            <a:endParaRPr kumimoji="0" lang="en-US" sz="1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6) Game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API and/or </a:t>
            </a:r>
            <a:r>
              <a:rPr lang="en-US" sz="1400" dirty="0" smtClean="0">
                <a:solidFill>
                  <a:srgbClr val="22222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vent-oriented programming, model view controller, map reduce filter </a:t>
            </a:r>
            <a:r>
              <a:rPr lang="en-US" sz="1400" dirty="0" smtClean="0">
                <a:solidFill>
                  <a:srgbClr val="22222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– April 29, May 1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7) Basic threads models and some simple databases </a:t>
            </a:r>
            <a:r>
              <a:rPr lang="en-US" sz="1400" dirty="0" err="1" smtClean="0">
                <a:solidFill>
                  <a:srgbClr val="22222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SQLite</a:t>
            </a:r>
            <a:r>
              <a:rPr lang="en-US" sz="1400" dirty="0" smtClean="0">
                <a:solidFill>
                  <a:srgbClr val="22222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May 6-8</a:t>
            </a:r>
            <a:endParaRPr kumimoji="0" lang="en-US" sz="1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8) Graphics programming,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shaders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, textures, 3D models and rotations </a:t>
            </a:r>
            <a:r>
              <a:rPr lang="en-US" sz="1400" dirty="0" smtClean="0">
                <a:solidFill>
                  <a:srgbClr val="22222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May 13-15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u="sng" dirty="0" smtClean="0">
                <a:solidFill>
                  <a:srgbClr val="22222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Project 2 Due May 15</a:t>
            </a:r>
            <a:endParaRPr lang="en-US" sz="1400" b="1" u="sng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22222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9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) How to download an API and learn how to use functions in that API, Windows Foundation Classes </a:t>
            </a:r>
            <a:r>
              <a:rPr lang="en-US" sz="1400" dirty="0" smtClean="0">
                <a:solidFill>
                  <a:srgbClr val="22222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May 20-22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22222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10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) Designing and implementing a simple game in C</a:t>
            </a:r>
            <a:r>
              <a:rPr lang="en-US" sz="1400" dirty="0" smtClean="0">
                <a:solidFill>
                  <a:srgbClr val="22222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++ May 27-29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22222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11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) Selected topics – Gesture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recognition &amp;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depth controllers like the Microsoft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Kinect</a:t>
            </a:r>
            <a:r>
              <a:rPr lang="en-US" sz="1400" dirty="0" smtClean="0">
                <a:solidFill>
                  <a:srgbClr val="22222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Network Programming &amp; TCP/IP, OSC June 3-5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12</a:t>
            </a:r>
            <a:r>
              <a:rPr lang="en-US" sz="1400" dirty="0" smtClean="0">
                <a:solidFill>
                  <a:srgbClr val="22222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 Working on student projects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en-US" sz="1400" dirty="0" smtClean="0">
                <a:solidFill>
                  <a:srgbClr val="22222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June 10-12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u="sng" dirty="0" smtClean="0">
                <a:solidFill>
                  <a:srgbClr val="22222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Final project presentations Project 3/Final Project Due June 12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658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8534400" cy="46056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95600" y="838200"/>
            <a:ext cx="13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shadowmap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711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Recall, Project 2 due next Wednesday </a:t>
            </a:r>
            <a:r>
              <a:rPr lang="en-US" dirty="0" smtClean="0">
                <a:sym typeface="Wingdings"/>
              </a:rPr>
              <a:t>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97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Today is LAB DAY, time to get familiar with OpenGL and GLUT (because PowerPoint is boring)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r>
              <a:rPr lang="en-US" dirty="0" smtClean="0"/>
              <a:t>Goals of LAB DAY:</a:t>
            </a:r>
          </a:p>
          <a:p>
            <a:pPr lvl="1"/>
            <a:r>
              <a:rPr lang="en-US" dirty="0" smtClean="0"/>
              <a:t>Get comfortable with 3D graphics</a:t>
            </a:r>
          </a:p>
          <a:p>
            <a:pPr lvl="1"/>
            <a:r>
              <a:rPr lang="en-US" dirty="0" smtClean="0"/>
              <a:t>Show off new GLUT/OpenGL/DirectX stuff </a:t>
            </a:r>
          </a:p>
          <a:p>
            <a:pPr lvl="1"/>
            <a:r>
              <a:rPr lang="en-US" dirty="0" smtClean="0"/>
              <a:t>Make pretty pictures</a:t>
            </a:r>
          </a:p>
          <a:p>
            <a:pPr lvl="1"/>
            <a:r>
              <a:rPr lang="en-US" dirty="0" smtClean="0"/>
              <a:t>Change lighting on pretty pictures</a:t>
            </a:r>
          </a:p>
          <a:p>
            <a:pPr lvl="1"/>
            <a:r>
              <a:rPr lang="en-US" dirty="0" smtClean="0"/>
              <a:t>Change viewport, etc. for pretty pictures</a:t>
            </a:r>
          </a:p>
          <a:p>
            <a:pPr lvl="1"/>
            <a:r>
              <a:rPr lang="en-US" dirty="0" smtClean="0"/>
              <a:t>Make 3D stuff on the computer</a:t>
            </a:r>
          </a:p>
          <a:p>
            <a:pPr lvl="1"/>
            <a:r>
              <a:rPr lang="en-US" dirty="0" smtClean="0"/>
              <a:t>Understand what’s happening with everything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427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r>
              <a:rPr lang="en-US" dirty="0"/>
              <a:t>Installing </a:t>
            </a:r>
            <a:r>
              <a:rPr lang="en-US" dirty="0" err="1" smtClean="0"/>
              <a:t>FreeGLUT</a:t>
            </a:r>
            <a:r>
              <a:rPr lang="en-US" dirty="0" smtClean="0"/>
              <a:t>/GLUT </a:t>
            </a:r>
            <a:r>
              <a:rPr lang="en-US" dirty="0"/>
              <a:t>on Visual Studio </a:t>
            </a:r>
            <a:r>
              <a:rPr lang="en-US" dirty="0" smtClean="0"/>
              <a:t>2010: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://visualambition.wordpress.com/2010/08/12/glut-and-visual-studio-2010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Install directions for </a:t>
            </a:r>
            <a:r>
              <a:rPr lang="en-US" dirty="0" err="1" smtClean="0"/>
              <a:t>Xcode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/>
              <a:t>Step by Step: </a:t>
            </a:r>
            <a:r>
              <a:rPr lang="en-US" dirty="0" err="1"/>
              <a:t>Xcode</a:t>
            </a:r>
            <a:r>
              <a:rPr lang="en-US" dirty="0"/>
              <a:t> 4, OpenGL &amp; GLUT in Lion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http://www.autofasurer.net/wp/?p=</a:t>
            </a:r>
            <a:r>
              <a:rPr lang="en-US" dirty="0" smtClean="0">
                <a:hlinkClick r:id="rId3"/>
              </a:rPr>
              <a:t>106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022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00200" y="0"/>
            <a:ext cx="624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www.opengl.org</a:t>
            </a:r>
            <a:r>
              <a:rPr lang="en-US" dirty="0"/>
              <a:t>/</a:t>
            </a:r>
            <a:r>
              <a:rPr lang="en-US" dirty="0" err="1"/>
              <a:t>sdk</a:t>
            </a:r>
            <a:r>
              <a:rPr lang="en-US" dirty="0"/>
              <a:t>/docs/books/</a:t>
            </a:r>
            <a:r>
              <a:rPr lang="en-US" dirty="0" err="1"/>
              <a:t>SuperBible</a:t>
            </a:r>
            <a:r>
              <a:rPr lang="en-US" dirty="0"/>
              <a:t>/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609600"/>
            <a:ext cx="8754995" cy="46277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71600" y="5466679"/>
            <a:ext cx="6248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Sample Code From Fourth Edition</a:t>
            </a:r>
          </a:p>
          <a:p>
            <a:r>
              <a:rPr lang="en-US" sz="1200" dirty="0"/>
              <a:t>Complete source code for all platforms (182 MB):	SB-</a:t>
            </a:r>
            <a:r>
              <a:rPr lang="en-US" sz="1200" dirty="0" err="1"/>
              <a:t>AllSource.zip</a:t>
            </a:r>
            <a:endParaRPr lang="en-US" sz="1200" dirty="0"/>
          </a:p>
          <a:p>
            <a:r>
              <a:rPr lang="en-US" sz="1200" dirty="0"/>
              <a:t>Source with pre-built binaries (Windows, 120MB):	SB-</a:t>
            </a:r>
            <a:r>
              <a:rPr lang="en-US" sz="1200" dirty="0" err="1"/>
              <a:t>WinwBin.zip</a:t>
            </a:r>
            <a:endParaRPr lang="en-US" sz="1200" dirty="0"/>
          </a:p>
          <a:p>
            <a:r>
              <a:rPr lang="en-US" sz="1200" dirty="0"/>
              <a:t>Source with pre-built binaries (Mac OS X, 208MB):	SB-</a:t>
            </a:r>
            <a:r>
              <a:rPr lang="en-US" sz="1200" dirty="0" err="1"/>
              <a:t>MacwBin.zip</a:t>
            </a:r>
            <a:endParaRPr lang="en-US" sz="1200" dirty="0"/>
          </a:p>
          <a:p>
            <a:r>
              <a:rPr lang="en-US" sz="1200" dirty="0"/>
              <a:t>Source only, no binaries (Windows, 60MB):	SB-</a:t>
            </a:r>
            <a:r>
              <a:rPr lang="en-US" sz="1200" dirty="0" err="1"/>
              <a:t>WinSrc.zip</a:t>
            </a:r>
            <a:endParaRPr lang="en-US" sz="1200" dirty="0"/>
          </a:p>
          <a:p>
            <a:r>
              <a:rPr lang="en-US" sz="1200" dirty="0"/>
              <a:t>Source only, no binaries (Mac OS X, 71MB):	SB-</a:t>
            </a:r>
            <a:r>
              <a:rPr lang="en-US" sz="1200" dirty="0" err="1"/>
              <a:t>MacSrc.zip</a:t>
            </a:r>
            <a:endParaRPr lang="en-US" sz="1200" dirty="0"/>
          </a:p>
          <a:p>
            <a:r>
              <a:rPr lang="en-US" sz="1200" dirty="0"/>
              <a:t>Source only, no binaries (Linux, 48MB):	SB-LinuxSrc.tar.bz2</a:t>
            </a:r>
          </a:p>
        </p:txBody>
      </p:sp>
    </p:spTree>
    <p:extLst>
      <p:ext uri="{BB962C8B-B14F-4D97-AF65-F5344CB8AC3E}">
        <p14:creationId xmlns:p14="http://schemas.microsoft.com/office/powerpoint/2010/main" val="3726259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609600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www.sgi.com</a:t>
            </a:r>
            <a:r>
              <a:rPr lang="en-US" dirty="0"/>
              <a:t>/products/software/</a:t>
            </a:r>
            <a:r>
              <a:rPr lang="en-US" dirty="0" err="1"/>
              <a:t>opengl</a:t>
            </a:r>
            <a:r>
              <a:rPr lang="en-US" dirty="0"/>
              <a:t>/examples/glut/examples/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800"/>
            <a:ext cx="9144000" cy="443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621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0"/>
            <a:ext cx="5355577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72200" y="457200"/>
            <a:ext cx="1086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whiterect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359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066800"/>
            <a:ext cx="5476720" cy="56092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52800" y="304800"/>
            <a:ext cx="1145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halomagic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2432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Gaddis_PL PPT template">
  <a:themeElements>
    <a:clrScheme name="1_Gaddis_PL PP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Gaddis_PL PPT template">
      <a:majorFont>
        <a:latin typeface="Arial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</a:defRPr>
        </a:defPPr>
      </a:lstStyle>
    </a:lnDef>
  </a:objectDefaults>
  <a:extraClrSchemeLst>
    <a:extraClrScheme>
      <a:clrScheme name="1_Gaddis_PL PP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addis_PL PP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addis_PL PP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addis_PL PP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addis_PL PP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addis_PL PP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addis_PL PP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addis_PL PP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addis_PL PP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addis_PL PP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addis_PL PP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addis_PL PP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6561</TotalTime>
  <Words>240</Words>
  <Application>Microsoft Macintosh PowerPoint</Application>
  <PresentationFormat>On-screen Show (4:3)</PresentationFormat>
  <Paragraphs>53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1_Gaddis_PL PPT template</vt:lpstr>
      <vt:lpstr> C++ is Fun – Part 13 at Turbine/Warner Bros.!</vt:lpstr>
      <vt:lpstr>Syllabus</vt:lpstr>
      <vt:lpstr>Recall, Project 2 due next Wednesday </vt:lpstr>
      <vt:lpstr>Today is LAB DAY, time to get familiar with OpenGL and GLUT (because PowerPoint is boring)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Double Buffering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C++ at Turbine/Warner Bros.!</dc:title>
  <dc:creator>Russell Hanson</dc:creator>
  <cp:lastModifiedBy>Mr No</cp:lastModifiedBy>
  <cp:revision>619</cp:revision>
  <cp:lastPrinted>2013-05-08T23:20:22Z</cp:lastPrinted>
  <dcterms:created xsi:type="dcterms:W3CDTF">2013-03-24T23:10:07Z</dcterms:created>
  <dcterms:modified xsi:type="dcterms:W3CDTF">2013-05-08T23:20:44Z</dcterms:modified>
</cp:coreProperties>
</file>